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37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256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61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11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3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86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56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4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1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7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995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F7901-C941-4DB5-8EEE-EB8EEA107C1E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288DE-D94E-4463-9019-00FB5D685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8768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FF00"/>
                </a:solidFill>
                <a:latin typeface="Showcard Gothic" pitchFamily="82" charset="0"/>
              </a:rPr>
              <a:t>Julia </a:t>
            </a:r>
            <a:r>
              <a:rPr lang="en-US" dirty="0" err="1" smtClean="0">
                <a:solidFill>
                  <a:srgbClr val="00FF00"/>
                </a:solidFill>
                <a:latin typeface="Showcard Gothic" pitchFamily="82" charset="0"/>
              </a:rPr>
              <a:t>Monteiro</a:t>
            </a:r>
            <a:endParaRPr lang="en-US" dirty="0" smtClean="0">
              <a:solidFill>
                <a:srgbClr val="00FF00"/>
              </a:solidFill>
              <a:latin typeface="Showcard Gothic" pitchFamily="82" charset="0"/>
            </a:endParaRPr>
          </a:p>
          <a:p>
            <a:r>
              <a:rPr lang="en-US" dirty="0" smtClean="0">
                <a:solidFill>
                  <a:srgbClr val="00FF00"/>
                </a:solidFill>
                <a:latin typeface="Showcard Gothic" pitchFamily="82" charset="0"/>
              </a:rPr>
              <a:t>Charlie </a:t>
            </a:r>
            <a:r>
              <a:rPr lang="en-US" dirty="0" err="1" smtClean="0">
                <a:solidFill>
                  <a:srgbClr val="00FF00"/>
                </a:solidFill>
                <a:latin typeface="Showcard Gothic" pitchFamily="82" charset="0"/>
              </a:rPr>
              <a:t>siebert</a:t>
            </a:r>
            <a:endParaRPr lang="en-US" dirty="0" smtClean="0">
              <a:solidFill>
                <a:srgbClr val="00FF00"/>
              </a:solidFill>
              <a:latin typeface="Showcard Gothic" pitchFamily="82" charset="0"/>
            </a:endParaRPr>
          </a:p>
          <a:p>
            <a:r>
              <a:rPr lang="en-US" dirty="0" err="1" smtClean="0">
                <a:solidFill>
                  <a:srgbClr val="00FF00"/>
                </a:solidFill>
                <a:latin typeface="Showcard Gothic" pitchFamily="82" charset="0"/>
              </a:rPr>
              <a:t>Brayden</a:t>
            </a:r>
            <a:r>
              <a:rPr lang="en-US" dirty="0" smtClean="0">
                <a:solidFill>
                  <a:srgbClr val="00FF00"/>
                </a:solidFill>
                <a:latin typeface="Showcard Gothic" pitchFamily="82" charset="0"/>
              </a:rPr>
              <a:t> grams</a:t>
            </a:r>
          </a:p>
          <a:p>
            <a:r>
              <a:rPr lang="en-US" sz="3000" dirty="0" smtClean="0">
                <a:solidFill>
                  <a:srgbClr val="00FF00"/>
                </a:solidFill>
                <a:latin typeface="Showcard Gothic" pitchFamily="82" charset="0"/>
              </a:rPr>
              <a:t>Mathew </a:t>
            </a:r>
            <a:r>
              <a:rPr lang="en-US" sz="3000" dirty="0" err="1" smtClean="0">
                <a:solidFill>
                  <a:srgbClr val="00FF00"/>
                </a:solidFill>
                <a:latin typeface="Showcard Gothic" pitchFamily="82" charset="0"/>
              </a:rPr>
              <a:t>matta</a:t>
            </a:r>
            <a:endParaRPr lang="en-US" sz="3000" dirty="0" smtClean="0">
              <a:solidFill>
                <a:srgbClr val="00FF00"/>
              </a:solidFill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322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solidFill>
                  <a:srgbClr val="00FF00"/>
                </a:solidFill>
                <a:latin typeface="Showcard Gothic" pitchFamily="82" charset="0"/>
              </a:rPr>
              <a:t>reuseables</a:t>
            </a:r>
            <a:endParaRPr lang="en-US" sz="8800" dirty="0">
              <a:solidFill>
                <a:srgbClr val="00FF00"/>
              </a:solidFill>
              <a:latin typeface="Showcard Goth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7432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4000" dirty="0" smtClean="0">
                <a:latin typeface="Showcard Gothic" pitchFamily="82" charset="0"/>
              </a:rPr>
              <a:t>Bottles</a:t>
            </a:r>
            <a:endParaRPr lang="en-US" dirty="0" smtClean="0">
              <a:solidFill>
                <a:srgbClr val="00FF00"/>
              </a:solidFill>
              <a:latin typeface="Showcard Gothic" pitchFamily="82" charset="0"/>
            </a:endParaRPr>
          </a:p>
          <a:p>
            <a:r>
              <a:rPr lang="en-US" sz="4000" dirty="0" smtClean="0">
                <a:solidFill>
                  <a:srgbClr val="00FF00"/>
                </a:solidFill>
                <a:latin typeface="Showcard Gothic" pitchFamily="82" charset="0"/>
              </a:rPr>
              <a:t>Cans</a:t>
            </a:r>
          </a:p>
          <a:p>
            <a:r>
              <a:rPr lang="en-US" sz="4000" dirty="0" smtClean="0">
                <a:solidFill>
                  <a:srgbClr val="00FF00"/>
                </a:solidFill>
                <a:latin typeface="Showcard Gothic" pitchFamily="82" charset="0"/>
              </a:rPr>
              <a:t>Paper</a:t>
            </a:r>
          </a:p>
          <a:p>
            <a:r>
              <a:rPr lang="en-US" sz="4000" dirty="0" smtClean="0">
                <a:solidFill>
                  <a:srgbClr val="00FF00"/>
                </a:solidFill>
                <a:latin typeface="Showcard Gothic" pitchFamily="82" charset="0"/>
              </a:rPr>
              <a:t>Cardboard</a:t>
            </a:r>
          </a:p>
          <a:p>
            <a:r>
              <a:rPr lang="en-US" sz="4000" dirty="0" smtClean="0">
                <a:solidFill>
                  <a:srgbClr val="00FF00"/>
                </a:solidFill>
                <a:latin typeface="Showcard Gothic" pitchFamily="82" charset="0"/>
              </a:rPr>
              <a:t>Plastic bags</a:t>
            </a:r>
            <a:endParaRPr lang="en-US" sz="4000" dirty="0">
              <a:latin typeface="Showcard Gothic" pitchFamily="82" charset="0"/>
            </a:endParaRPr>
          </a:p>
          <a:p>
            <a:r>
              <a:rPr lang="en-US" sz="4000" dirty="0" smtClean="0">
                <a:solidFill>
                  <a:srgbClr val="00FF00"/>
                </a:solidFill>
                <a:latin typeface="Showcard Gothic" pitchFamily="82" charset="0"/>
              </a:rPr>
              <a:t>Bottle Caps</a:t>
            </a:r>
          </a:p>
          <a:p>
            <a:endParaRPr lang="en-US" sz="4000" dirty="0" smtClean="0">
              <a:solidFill>
                <a:srgbClr val="00FF00"/>
              </a:solidFill>
              <a:latin typeface="Showcard Gothic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2895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Showcard Gothic" pitchFamily="82" charset="0"/>
              </a:rPr>
              <a:t>Burning wood</a:t>
            </a:r>
          </a:p>
          <a:p>
            <a:r>
              <a:rPr lang="en-US" dirty="0" smtClean="0">
                <a:latin typeface="Showcard Gothic" pitchFamily="82" charset="0"/>
              </a:rPr>
              <a:t>Rugs</a:t>
            </a:r>
          </a:p>
          <a:p>
            <a:endParaRPr lang="en-US" dirty="0" smtClean="0"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232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solidFill>
                  <a:srgbClr val="00FF00"/>
                </a:solidFill>
                <a:latin typeface="Showcard Gothic" pitchFamily="82" charset="0"/>
              </a:rPr>
              <a:t>Recycleables</a:t>
            </a:r>
            <a:endParaRPr lang="en-US" sz="8800" dirty="0">
              <a:solidFill>
                <a:srgbClr val="00FF00"/>
              </a:solidFill>
              <a:latin typeface="Showcard Goth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419600" cy="4525963"/>
          </a:xfrm>
        </p:spPr>
        <p:txBody>
          <a:bodyPr/>
          <a:lstStyle/>
          <a:p>
            <a:r>
              <a:rPr lang="en-US" sz="4800" dirty="0" smtClean="0">
                <a:solidFill>
                  <a:srgbClr val="00FF00"/>
                </a:solidFill>
                <a:latin typeface="Showcard Gothic" pitchFamily="82" charset="0"/>
              </a:rPr>
              <a:t>Bottles</a:t>
            </a:r>
          </a:p>
          <a:p>
            <a:r>
              <a:rPr lang="en-US" sz="4800" dirty="0" smtClean="0">
                <a:solidFill>
                  <a:srgbClr val="00FF00"/>
                </a:solidFill>
                <a:latin typeface="Showcard Gothic" pitchFamily="82" charset="0"/>
              </a:rPr>
              <a:t>Cardboard</a:t>
            </a:r>
          </a:p>
          <a:p>
            <a:endParaRPr lang="en-US" sz="4800" dirty="0" smtClean="0">
              <a:solidFill>
                <a:srgbClr val="00FF00"/>
              </a:solidFill>
              <a:latin typeface="Showcard Gothic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2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41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503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00FF00"/>
                </a:solidFill>
                <a:latin typeface="Showcard Gothic" pitchFamily="82" charset="0"/>
              </a:rPr>
              <a:t>Reduce reuse and recycle</a:t>
            </a:r>
            <a:endParaRPr lang="en-US" sz="6000" dirty="0">
              <a:solidFill>
                <a:srgbClr val="00FF00"/>
              </a:solidFill>
              <a:latin typeface="Showcard Goth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160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27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reuseables</vt:lpstr>
      <vt:lpstr>Recycleables</vt:lpstr>
      <vt:lpstr>PowerPoint Presentation</vt:lpstr>
      <vt:lpstr>PowerPoint Presentation</vt:lpstr>
      <vt:lpstr>Reduce reuse and recycle</vt:lpstr>
    </vt:vector>
  </TitlesOfParts>
  <Company>Hamilton Township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BRAYDENGRAMS</dc:creator>
  <cp:lastModifiedBy>BRAYDENGRAMS</cp:lastModifiedBy>
  <cp:revision>3</cp:revision>
  <dcterms:created xsi:type="dcterms:W3CDTF">2012-03-23T12:59:23Z</dcterms:created>
  <dcterms:modified xsi:type="dcterms:W3CDTF">2012-03-28T13:28:23Z</dcterms:modified>
</cp:coreProperties>
</file>